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Proxima Nova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7" roundtripDataSignature="AMtx7mjy6Uq2AWeIuehHJh64konrZ/s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FD6420-005D-4A79-85F4-99C237944A05}">
  <a:tblStyle styleId="{E5FD6420-005D-4A79-85F4-99C237944A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ProximaNov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roximaNova-italic.fntdata"/><Relationship Id="rId50" Type="http://schemas.openxmlformats.org/officeDocument/2006/relationships/font" Target="fonts/ProximaNova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ProximaNova-boldItalic.fntdata"/><Relationship Id="rId11" Type="http://schemas.openxmlformats.org/officeDocument/2006/relationships/slide" Target="slides/slide5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262500c8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b262500c8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262500c8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b262500c8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262500c8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b262500c8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262500c8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b262500c8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262500c8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b262500c8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262500c8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b262500c8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2558cca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b2558cca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262500c8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b262500c8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262500c8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b262500c8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262500c8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b262500c8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2558cca1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b2558cca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262500c8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b262500c8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b262500c8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b262500c8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262500c8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b262500c8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262500c8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b262500c8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2558cca1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3b2558cca1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262500c8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b262500c8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42d1ab7d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b42d1ab7d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262500c8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b262500c8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b262500c8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b262500c8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4c5e6d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b4c5e6d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b2558cca1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b2558cca1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b4c5e6dc5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3b4c5e6dc5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4c5e6dc5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b4c5e6dc5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2558cca1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b2558cca1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b4c5e6dc5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b4c5e6dc5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2558cca1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b2558cca1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ab35a42d2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ab35a42d2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262500c8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b262500c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262500c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b262500c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262500c8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b262500c8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7ddd468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87ddd468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f70a3ec4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7f70a3ec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262500c8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b262500c8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Line Follower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1 Objectives 1-3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262500c8b_0_3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24" name="Google Shape;124;g3b262500c8b_0_33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Fence Patrol, you didn’t need to store the Boolean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were used to increment the counter and call a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for this project, you will use all the values at the same time to make a driving decision.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g3b262500c8b_0_33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262500c8b_0_3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31" name="Google Shape;131;g3b262500c8b_0_39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could store each Boolean value in a variable like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g3b262500c8b_0_39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b262500c8b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925" y="1894382"/>
            <a:ext cx="4661272" cy="28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262500c8b_0_4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39" name="Google Shape;139;g3b262500c8b_0_46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that code has a lot of repetition…not very DRY!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Also, reading the line sensors takes time and can slow down the control.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sure would be nice if there was a better way to deal with a list of Boolean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Something like … a list!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g3b262500c8b_0_46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262500c8b_0_5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46" name="Google Shape;146;g3b262500c8b_0_53"/>
          <p:cNvSpPr txBox="1"/>
          <p:nvPr>
            <p:ph idx="1" type="body"/>
          </p:nvPr>
        </p:nvSpPr>
        <p:spPr>
          <a:xfrm>
            <a:off x="311700" y="869975"/>
            <a:ext cx="84312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list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list is a sequence of items you can access with an index.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item in the list has a specific position, starting with 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position is called the index.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define a list using square brackets [ 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len() function returns the length, or number of items, of a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262500c8b_0_5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52" name="Google Shape;152;g3b262500c8b_0_59"/>
          <p:cNvSpPr txBox="1"/>
          <p:nvPr>
            <p:ph idx="1" type="body"/>
          </p:nvPr>
        </p:nvSpPr>
        <p:spPr>
          <a:xfrm>
            <a:off x="311700" y="869975"/>
            <a:ext cx="84312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list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	   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y_list = [5, 3, 6, 9, 1, 7]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	    len(my_list) =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53" name="Google Shape;153;g3b262500c8b_0_59"/>
          <p:cNvGraphicFramePr/>
          <p:nvPr/>
        </p:nvGraphicFramePr>
        <p:xfrm>
          <a:off x="1657200" y="30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{E5FD6420-005D-4A79-85F4-99C237944A05}</a:tableStyleId>
              </a:tblPr>
              <a:tblGrid>
                <a:gridCol w="883875"/>
                <a:gridCol w="883875"/>
                <a:gridCol w="883875"/>
                <a:gridCol w="883875"/>
                <a:gridCol w="883875"/>
                <a:gridCol w="883875"/>
                <a:gridCol w="883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Index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4" name="Google Shape;154;g3b262500c8b_0_59"/>
          <p:cNvSpPr txBox="1"/>
          <p:nvPr/>
        </p:nvSpPr>
        <p:spPr>
          <a:xfrm>
            <a:off x="311700" y="3530375"/>
            <a:ext cx="1251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b="1" lang="en" sz="2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y_list = </a:t>
            </a:r>
            <a:endParaRPr b="1"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262500c8b_0_6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60" name="Google Shape;160;g3b262500c8b_0_66"/>
          <p:cNvSpPr txBox="1"/>
          <p:nvPr>
            <p:ph idx="1" type="body"/>
          </p:nvPr>
        </p:nvSpPr>
        <p:spPr>
          <a:xfrm>
            <a:off x="311700" y="869975"/>
            <a:ext cx="84312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list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Access a single item in the list using [ ]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	   my_list = [5, 3, 6, 9, 1, 7]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  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irst_item = my_list[0]   </a:t>
            </a:r>
            <a:r>
              <a:rPr lang="en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# The value is 5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	  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hird_item = my_list[2]  </a:t>
            </a:r>
            <a:r>
              <a:rPr lang="en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# The value is 6</a:t>
            </a:r>
            <a:endParaRPr>
              <a:solidFill>
                <a:srgbClr val="4EB7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61" name="Google Shape;161;g3b262500c8b_0_66"/>
          <p:cNvGraphicFramePr/>
          <p:nvPr/>
        </p:nvGraphicFramePr>
        <p:xfrm>
          <a:off x="1552025" y="331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{E5FD6420-005D-4A79-85F4-99C237944A05}</a:tableStyleId>
              </a:tblPr>
              <a:tblGrid>
                <a:gridCol w="883875"/>
                <a:gridCol w="883875"/>
                <a:gridCol w="883875"/>
                <a:gridCol w="883875"/>
                <a:gridCol w="883875"/>
                <a:gridCol w="883875"/>
                <a:gridCol w="883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Index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20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2" name="Google Shape;162;g3b262500c8b_0_66"/>
          <p:cNvSpPr txBox="1"/>
          <p:nvPr/>
        </p:nvSpPr>
        <p:spPr>
          <a:xfrm>
            <a:off x="206525" y="3803850"/>
            <a:ext cx="1251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my_list = </a:t>
            </a:r>
            <a:endParaRPr b="1"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2558cca1a_0_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68" name="Google Shape;168;g3b2558cca1a_0_43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working with lists using the problems in your mission log.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g3b2558cca1a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b2558cca1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721" y="2684496"/>
            <a:ext cx="5631051" cy="17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262500c8b_0_7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76" name="Google Shape;176;g3b262500c8b_0_79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fast function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a list, you can make a function that checks the line sensors and returns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is_detected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for all of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g3b262500c8b_0_79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262500c8b_0_8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83" name="Google Shape;183;g3b262500c8b_0_85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detect_line(n)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program from the last project.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functions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detect_line(n)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program will combine the first line of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detect_line()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with most of the code in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define and update Boolean values in a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g3b262500c8b_0_85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262500c8b_0_7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90" name="Google Shape;190;g3b262500c8b_0_73"/>
          <p:cNvSpPr txBox="1"/>
          <p:nvPr>
            <p:ph idx="1" type="body"/>
          </p:nvPr>
        </p:nvSpPr>
        <p:spPr>
          <a:xfrm>
            <a:off x="311700" y="1152475"/>
            <a:ext cx="67062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file –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CheckLines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new function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check_lines(thresh)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that: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Reads the line sensors.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Compares each to a given threshold.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Stores all the Boolean values in a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Returns the list to the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g3b262500c8b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6 Lesson 1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read a line sensor?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surface colors have the highest readings?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code assigns a Boolean value from a reading?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2558cca1a_0_27"/>
          <p:cNvSpPr txBox="1"/>
          <p:nvPr>
            <p:ph type="title"/>
          </p:nvPr>
        </p:nvSpPr>
        <p:spPr>
          <a:xfrm>
            <a:off x="311700" y="27673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pic>
        <p:nvPicPr>
          <p:cNvPr id="197" name="Google Shape;197;g3b2558cca1a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b2558cca1a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900125"/>
            <a:ext cx="64484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262500c8b_0_9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204" name="Google Shape;204;g3b262500c8b_0_92"/>
          <p:cNvSpPr txBox="1"/>
          <p:nvPr>
            <p:ph idx="1" type="body"/>
          </p:nvPr>
        </p:nvSpPr>
        <p:spPr>
          <a:xfrm>
            <a:off x="311700" y="1152475"/>
            <a:ext cx="67062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Test the function by calling it in the main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5" name="Google Shape;205;g3b262500c8b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b262500c8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350" y="2827825"/>
            <a:ext cx="5208850" cy="13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262500c8b_0_10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212" name="Google Shape;212;g3b262500c8b_0_106"/>
          <p:cNvSpPr txBox="1"/>
          <p:nvPr>
            <p:ph idx="1" type="body"/>
          </p:nvPr>
        </p:nvSpPr>
        <p:spPr>
          <a:xfrm>
            <a:off x="311700" y="992925"/>
            <a:ext cx="67062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the ‘bot on the white rectangle from the Testing Surfaces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a black piece of paper under a couple of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g3b262500c8b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b262500c8b_0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450" y="3266173"/>
            <a:ext cx="3991451" cy="1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262500c8b_0_9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220" name="Google Shape;220;g3b262500c8b_0_99"/>
          <p:cNvSpPr txBox="1"/>
          <p:nvPr>
            <p:ph idx="1" type="body"/>
          </p:nvPr>
        </p:nvSpPr>
        <p:spPr>
          <a:xfrm>
            <a:off x="311700" y="1152475"/>
            <a:ext cx="67062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Debug.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“Debug” window.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“Step In” a few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1" name="Google Shape;221;g3b262500c8b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b262500c8b_0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950" y="1673200"/>
            <a:ext cx="333550" cy="3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b262500c8b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9200" y="3399775"/>
            <a:ext cx="4686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b262500c8b_0_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6725" y="2918725"/>
            <a:ext cx="395338" cy="3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b262500c8b_0_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6650" y="2069552"/>
            <a:ext cx="506530" cy="3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262500c8b_0_1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231" name="Google Shape;231;g3b262500c8b_0_116"/>
          <p:cNvSpPr txBox="1"/>
          <p:nvPr>
            <p:ph idx="1" type="body"/>
          </p:nvPr>
        </p:nvSpPr>
        <p:spPr>
          <a:xfrm>
            <a:off x="311700" y="1152475"/>
            <a:ext cx="67062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dropdown arrow next to Locals.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Observe the values of the variables as you step through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2" name="Google Shape;232;g3b262500c8b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b262500c8b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00" y="2908050"/>
            <a:ext cx="3558775" cy="19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b2558cca1a_0_49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Using the REPL</a:t>
            </a:r>
            <a:endParaRPr/>
          </a:p>
        </p:txBody>
      </p:sp>
      <p:sp>
        <p:nvSpPr>
          <p:cNvPr id="239" name="Google Shape;239;g3b2558cca1a_0_49"/>
          <p:cNvSpPr txBox="1"/>
          <p:nvPr>
            <p:ph idx="1" type="body"/>
          </p:nvPr>
        </p:nvSpPr>
        <p:spPr>
          <a:xfrm>
            <a:off x="311700" y="940350"/>
            <a:ext cx="7631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program doesn’t do much right now.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program ends quickly, since it only calls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check_lines(2000)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one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wait, there’s more to the story.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still interact with CodeBot’s Python environment using the REPL, which is part of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b262500c8b_0_12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</a:t>
            </a:r>
            <a:r>
              <a:rPr lang="en"/>
              <a:t>Using the REPL</a:t>
            </a:r>
            <a:endParaRPr/>
          </a:p>
        </p:txBody>
      </p:sp>
      <p:sp>
        <p:nvSpPr>
          <p:cNvPr id="245" name="Google Shape;245;g3b262500c8b_0_127"/>
          <p:cNvSpPr txBox="1"/>
          <p:nvPr>
            <p:ph idx="1" type="body"/>
          </p:nvPr>
        </p:nvSpPr>
        <p:spPr>
          <a:xfrm>
            <a:off x="311700" y="959275"/>
            <a:ext cx="6201300" cy="4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REPL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type in Python statements directly to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called REPL.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“Read Evaluate Print Loop”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a command line for typing in code directly.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lets you test code instructions one line at a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6" name="Google Shape;246;g3b262500c8b_0_127" title="old_term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225" y="899174"/>
            <a:ext cx="3208100" cy="20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b42d1ab7d6_0_48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52" name="Google Shape;252;g3b42d1ab7d6_0_48"/>
          <p:cNvSpPr txBox="1"/>
          <p:nvPr>
            <p:ph idx="1" type="body"/>
          </p:nvPr>
        </p:nvSpPr>
        <p:spPr>
          <a:xfrm>
            <a:off x="311700" y="866725"/>
            <a:ext cx="68595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sure the “console” window is active.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may see a message like this. If so, press &lt;enter&gt;.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3" name="Google Shape;253;g3b42d1ab7d6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b42d1ab7d6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400" y="2664600"/>
            <a:ext cx="4344375" cy="23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262500c8b_0_187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60" name="Google Shape;260;g3b262500c8b_0_187"/>
          <p:cNvSpPr txBox="1"/>
          <p:nvPr>
            <p:ph idx="1" type="body"/>
          </p:nvPr>
        </p:nvSpPr>
        <p:spPr>
          <a:xfrm>
            <a:off x="311700" y="866725"/>
            <a:ext cx="70848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sure you are at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bottom of the window.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in this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1" name="Google Shape;261;g3b262500c8b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b262500c8b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500" y="2226025"/>
            <a:ext cx="4640674" cy="27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b262500c8b_0_187"/>
          <p:cNvSpPr/>
          <p:nvPr/>
        </p:nvSpPr>
        <p:spPr>
          <a:xfrm>
            <a:off x="1547500" y="4137950"/>
            <a:ext cx="4702500" cy="60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b262500c8b_0_201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69" name="Google Shape;269;g3b262500c8b_0_201"/>
          <p:cNvSpPr txBox="1"/>
          <p:nvPr>
            <p:ph idx="1" type="body"/>
          </p:nvPr>
        </p:nvSpPr>
        <p:spPr>
          <a:xfrm>
            <a:off x="311700" y="866725"/>
            <a:ext cx="70848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the small black paper under a line sensor.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check_lines(2000) again and see what the values 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 this a few more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g3b262500c8b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b262500c8b_0_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025" y="3107075"/>
            <a:ext cx="5228875" cy="17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b262500c8b_0_201"/>
          <p:cNvSpPr/>
          <p:nvPr/>
        </p:nvSpPr>
        <p:spPr>
          <a:xfrm>
            <a:off x="1558825" y="3780325"/>
            <a:ext cx="3418500" cy="35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the road!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Self-driving cars, autonomous flying drones and other computing systems that navigate on their own have some basic principles in common.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Roadwa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4c5e6dc54_0_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78" name="Google Shape;278;g3b4c5e6dc54_0_0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four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79" name="Google Shape;279;g3b4c5e6dc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b4c5e6dc54_0_0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b="1" i="0" sz="4800" u="none" cap="none" strike="noStrik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g3b4c5e6dc54_0_0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b4c5e6dc54_0_0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2558cca1a_0_74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Magic Lights Redux</a:t>
            </a:r>
            <a:endParaRPr/>
          </a:p>
        </p:txBody>
      </p:sp>
      <p:sp>
        <p:nvSpPr>
          <p:cNvPr id="288" name="Google Shape;288;g3b2558cca1a_0_74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going to want the line sensor LEDs to turn on/off when running the line follower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Another feature of botcore 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pass a list of bools directly to leds.ls()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9" name="Google Shape;289;g3b2558cca1a_0_74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800" y="1157715"/>
            <a:ext cx="3067800" cy="23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4c5e6dc54_0_62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Magic Lights Redux</a:t>
            </a:r>
            <a:endParaRPr/>
          </a:p>
        </p:txBody>
      </p:sp>
      <p:pic>
        <p:nvPicPr>
          <p:cNvPr id="295" name="Google Shape;295;g3b4c5e6dc54_0_62" title="LineFollow1.jpg"/>
          <p:cNvPicPr preferRelativeResize="0"/>
          <p:nvPr/>
        </p:nvPicPr>
        <p:blipFill rotWithShape="1">
          <a:blip r:embed="rId3">
            <a:alphaModFix/>
          </a:blip>
          <a:srcRect b="31225" l="9494" r="11385" t="38713"/>
          <a:stretch/>
        </p:blipFill>
        <p:spPr>
          <a:xfrm rot="10800000">
            <a:off x="1431139" y="2446200"/>
            <a:ext cx="5437474" cy="15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b4c5e6dc54_0_62"/>
          <p:cNvSpPr txBox="1"/>
          <p:nvPr>
            <p:ph idx="1" type="body"/>
          </p:nvPr>
        </p:nvSpPr>
        <p:spPr>
          <a:xfrm>
            <a:off x="311700" y="940350"/>
            <a:ext cx="72933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leds.ls([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7" name="Google Shape;297;g3b4c5e6dc54_0_62"/>
          <p:cNvSpPr txBox="1"/>
          <p:nvPr/>
        </p:nvSpPr>
        <p:spPr>
          <a:xfrm>
            <a:off x="425100" y="1681450"/>
            <a:ext cx="1539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Index/</a:t>
            </a:r>
            <a:endParaRPr sz="1800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 sz="1800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g3b4c5e6dc54_0_62"/>
          <p:cNvSpPr txBox="1"/>
          <p:nvPr/>
        </p:nvSpPr>
        <p:spPr>
          <a:xfrm>
            <a:off x="1676225" y="1906000"/>
            <a:ext cx="4769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  0       1      2      3       4</a:t>
            </a:r>
            <a:endParaRPr sz="18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4c5e6dc54_0_99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Magic Lights Redux</a:t>
            </a:r>
            <a:endParaRPr/>
          </a:p>
        </p:txBody>
      </p:sp>
      <p:pic>
        <p:nvPicPr>
          <p:cNvPr id="304" name="Google Shape;304;g3b4c5e6dc54_0_99" title="LineFollow1.jpg"/>
          <p:cNvPicPr preferRelativeResize="0"/>
          <p:nvPr/>
        </p:nvPicPr>
        <p:blipFill rotWithShape="1">
          <a:blip r:embed="rId3">
            <a:alphaModFix/>
          </a:blip>
          <a:srcRect b="9313" l="9494" r="11385" t="0"/>
          <a:stretch/>
        </p:blipFill>
        <p:spPr>
          <a:xfrm>
            <a:off x="6140100" y="1125650"/>
            <a:ext cx="2801676" cy="240835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b4c5e6dc54_0_99"/>
          <p:cNvSpPr txBox="1"/>
          <p:nvPr>
            <p:ph idx="1" type="body"/>
          </p:nvPr>
        </p:nvSpPr>
        <p:spPr>
          <a:xfrm>
            <a:off x="311700" y="940350"/>
            <a:ext cx="72933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Mission 3, you learned how to use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binary numbers to turn on LEDs.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of these commands do the same thing: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leds.ls(</a:t>
            </a:r>
            <a:r>
              <a:rPr lang="en" sz="2100">
                <a:solidFill>
                  <a:srgbClr val="098658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leds.ls(</a:t>
            </a:r>
            <a:r>
              <a:rPr lang="en" sz="2100">
                <a:solidFill>
                  <a:srgbClr val="098658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b00110)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leds.ls([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1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g3b4c5e6dc54_0_99"/>
          <p:cNvSpPr txBox="1"/>
          <p:nvPr/>
        </p:nvSpPr>
        <p:spPr>
          <a:xfrm>
            <a:off x="921775" y="3746950"/>
            <a:ext cx="1539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Index</a:t>
            </a:r>
            <a:endParaRPr sz="1800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 sz="1800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g3b4c5e6dc54_0_99"/>
          <p:cNvSpPr txBox="1"/>
          <p:nvPr/>
        </p:nvSpPr>
        <p:spPr>
          <a:xfrm>
            <a:off x="2172900" y="3971500"/>
            <a:ext cx="4769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  0       1      2      3       4</a:t>
            </a:r>
            <a:endParaRPr sz="18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b2558cca1a_0_9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13" name="Google Shape;313;g3b2558cca1a_0_94"/>
          <p:cNvSpPr txBox="1"/>
          <p:nvPr>
            <p:ph idx="1" type="body"/>
          </p:nvPr>
        </p:nvSpPr>
        <p:spPr>
          <a:xfrm>
            <a:off x="311700" y="1152475"/>
            <a:ext cx="60852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coding a list of Boolean items to turn on/off the line sensor LEDs using the problems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4" name="Google Shape;314;g3b2558cca1a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b2558cca1a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488" y="3019675"/>
            <a:ext cx="5155798" cy="18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4c5e6dc54_0_7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21" name="Google Shape;321;g3b4c5e6dc54_0_73"/>
          <p:cNvSpPr txBox="1"/>
          <p:nvPr>
            <p:ph idx="1" type="body"/>
          </p:nvPr>
        </p:nvSpPr>
        <p:spPr>
          <a:xfrm>
            <a:off x="311700" y="1152475"/>
            <a:ext cx="64959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the main program that turns on/off the line sensor LEDs using the list of Booleans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2" name="Google Shape;322;g3b4c5e6dc54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b4c5e6dc54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800" y="3113550"/>
            <a:ext cx="5240700" cy="15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2558cca1a_0_11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29" name="Google Shape;329;g3b2558cca1a_0_112"/>
          <p:cNvSpPr txBox="1"/>
          <p:nvPr>
            <p:ph idx="1" type="body"/>
          </p:nvPr>
        </p:nvSpPr>
        <p:spPr>
          <a:xfrm>
            <a:off x="311700" y="1152475"/>
            <a:ext cx="51654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 and test the ‘bot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a white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Move the small black paper under different line sensors and watch the LEDs turn on/off.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0" name="Google Shape;330;g3b2558cca1a_0_112"/>
          <p:cNvPicPr preferRelativeResize="0"/>
          <p:nvPr/>
        </p:nvPicPr>
        <p:blipFill rotWithShape="1">
          <a:blip r:embed="rId3">
            <a:alphaModFix/>
          </a:blip>
          <a:srcRect b="0" l="12326" r="0" t="0"/>
          <a:stretch/>
        </p:blipFill>
        <p:spPr>
          <a:xfrm>
            <a:off x="6001100" y="1152475"/>
            <a:ext cx="2947725" cy="25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ab35a42d29_0_114"/>
          <p:cNvSpPr txBox="1"/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336" name="Google Shape;336;g3ab35a42d29_0_114"/>
          <p:cNvSpPr txBox="1"/>
          <p:nvPr>
            <p:ph idx="1" type="body"/>
          </p:nvPr>
        </p:nvSpPr>
        <p:spPr>
          <a:xfrm>
            <a:off x="311700" y="687900"/>
            <a:ext cx="56679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two additional elements you can add to your program: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code for pressing BTN-1 to stop the program (break).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a sound when a line is detected, and a different sound (or no speaker) when no line is detected.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7" name="Google Shape;337;g3ab35a42d29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/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43" name="Google Shape;343;p13"/>
          <p:cNvSpPr txBox="1"/>
          <p:nvPr>
            <p:ph idx="1" type="body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6 Lesson 1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a list?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an index?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can a list be used in a program?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44" name="Google Shape;3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262500c8b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82" name="Google Shape;82;g3b262500c8b_0_1"/>
          <p:cNvSpPr txBox="1"/>
          <p:nvPr>
            <p:ph idx="1" type="body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Whether you are writing code for a vehicle with a high-powered vision processing system or CodeBot’s low-power sensors, you’ll face many of the same challenges.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Based on sensor inputs, what actions should you take to stay on the path?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b262500c8b_0_1" title="Roadwa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262500c8b_0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89" name="Google Shape;89;g3b262500c8b_0_7"/>
          <p:cNvSpPr txBox="1"/>
          <p:nvPr>
            <p:ph idx="1" type="body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 you will build and refine a line following robot.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followers are a staple in robotics competitions, such as races or mazes.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even basic line followers aren’t just for competitions!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Robots that zip through warehouses often follow lines as they pick up items you order when shopping online.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b262500c8b_0_7" title="Roadwa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262500c8b_0_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96" name="Google Shape;96;g3b262500c8b_0_13"/>
          <p:cNvSpPr txBox="1"/>
          <p:nvPr>
            <p:ph idx="1" type="body"/>
          </p:nvPr>
        </p:nvSpPr>
        <p:spPr>
          <a:xfrm>
            <a:off x="311700" y="1152475"/>
            <a:ext cx="57069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basic line follower using 2-edge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Improve the design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a center-line sensor to keep it straight.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all 5 sensors for proportional steering control.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b262500c8b_0_13" title="Roadwa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7ddd4682a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03" name="Google Shape;103;g387ddd4682a_0_8"/>
          <p:cNvSpPr txBox="1"/>
          <p:nvPr>
            <p:ph idx="1" type="body"/>
          </p:nvPr>
        </p:nvSpPr>
        <p:spPr>
          <a:xfrm>
            <a:off x="311700" y="1152475"/>
            <a:ext cx="5208300" cy="3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first task: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basic line follower using 2-edge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87ddd4682a_0_8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400" y="1220825"/>
            <a:ext cx="3319200" cy="24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f70a3ec4e_0_2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10" name="Google Shape;110;g37f70a3ec4e_0_24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line follower ‘bot will need to continuously check for a line beneath all 5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detect_line(n)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did that in the last project.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read the line sensor.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compared the reading to a threshold and returned a Boolean value for i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s_detected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g37f70a3ec4e_0_24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262500c8b_0_2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Speedy Sensing!</a:t>
            </a:r>
            <a:endParaRPr/>
          </a:p>
        </p:txBody>
      </p:sp>
      <p:sp>
        <p:nvSpPr>
          <p:cNvPr id="117" name="Google Shape;117;g3b262500c8b_0_27"/>
          <p:cNvSpPr txBox="1"/>
          <p:nvPr>
            <p:ph idx="1" type="body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the algorithm for this project: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all five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the values to a threshold and store the Boolean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Decide how to steer based on all 5 Boolean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Repeat continuously in a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g3b262500c8b_0_27" title="LineFollow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500" y="959275"/>
            <a:ext cx="2487026" cy="1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